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24" r:id="rId19"/>
    <p:sldId id="335" r:id="rId20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29"/>
    <p:restoredTop sz="95768"/>
  </p:normalViewPr>
  <p:slideViewPr>
    <p:cSldViewPr snapToGrid="0">
      <p:cViewPr varScale="1">
        <p:scale>
          <a:sx n="105" d="100"/>
          <a:sy n="105" d="100"/>
        </p:scale>
        <p:origin x="3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22/11/2024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/>
              <a:t>Water Point </a:t>
            </a:r>
            <a:r>
              <a:rPr lang="en-US" dirty="0" err="1"/>
              <a:t>Commitee</a:t>
            </a:r>
            <a:br>
              <a:rPr lang="en-US" dirty="0"/>
            </a:br>
            <a:r>
              <a:rPr lang="en-US" dirty="0"/>
              <a:t>(W.P.C)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92333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This user guide will help you navigate to this console. And display the features available.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HT" dirty="0"/>
              <a:t>C</a:t>
            </a:r>
            <a:r>
              <a:rPr lang="en-US" dirty="0"/>
              <a:t>o</a:t>
            </a:r>
            <a:r>
              <a:rPr lang="en-HT" dirty="0"/>
              <a:t>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D93C9-6A1F-0B65-AECE-C46A9538E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77" y="1790701"/>
            <a:ext cx="8581445" cy="45521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>
            <a:off x="1621536" y="2121408"/>
            <a:ext cx="499872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84477" y="1198078"/>
            <a:ext cx="202387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Please make sure that you are on the CPE Reports.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stCxn id="9" idx="1"/>
          </p:cNvCxnSpPr>
          <p:nvPr/>
        </p:nvCxnSpPr>
        <p:spPr>
          <a:xfrm flipH="1">
            <a:off x="1987296" y="1659743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7BE2C0-09EA-4D1B-B85E-971E9CA62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48" y="1877569"/>
            <a:ext cx="8691103" cy="46171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37B9E-0FFA-A21F-115F-A2D972752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77" y="1938528"/>
            <a:ext cx="8411046" cy="446836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B647E-78DB-7D5D-2A80-973D6E30B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21" y="1449324"/>
            <a:ext cx="8844357" cy="46916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Functionalities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What are functionalities available?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CPE REPORTS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CPE Reports: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Header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Map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Community demographics &amp; performance Sections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Inspections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Financial Section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Header &amp; QuickFilters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DF726-E355-66DA-1F27-9502DC5E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1794279"/>
            <a:ext cx="8896268" cy="472288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401824"/>
            <a:ext cx="1875622" cy="8412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791712" y="1024128"/>
            <a:ext cx="22067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By design this console is fixed  for the commune of Cavaillon.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Header &amp; QuickFilters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60C31-E61F-1539-66E4-2A12D7908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6" y="1938528"/>
            <a:ext cx="9041227" cy="48031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HT" dirty="0"/>
              <a:t>Export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HT" dirty="0"/>
              <a:t>Thank You 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b="1" dirty="0"/>
              <a:t>PLEASE FEEL FREE TO CONTACT ME BY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or Phone 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How to access the console?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A</a:t>
            </a:r>
            <a:r>
              <a:rPr lang="en-HT" dirty="0"/>
              <a:t>ccess the mWater portal.</a:t>
            </a:r>
          </a:p>
          <a:p>
            <a:pPr marL="342900" indent="-342900">
              <a:buAutoNum type="arabicPeriod"/>
            </a:pPr>
            <a:r>
              <a:rPr lang="en-HT" dirty="0"/>
              <a:t>Access the HANWASH portal.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HT" dirty="0"/>
              <a:t>water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URL LINK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Authenication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Click on the Login button.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3728" y="330708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Authentication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917942" y="330708"/>
            <a:ext cx="10363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You are not logged in.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Fill with your credentials and click on the log button.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 Home page Portal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You have successfully logged in.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URL LINK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After you have been logged in mWater. Please use this link in your browser to access the HANWASH HOME CONSOLE, quickly.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160020"/>
            <a:ext cx="5913120" cy="513080"/>
          </a:xfrm>
        </p:spPr>
        <p:txBody>
          <a:bodyPr>
            <a:normAutofit fontScale="90000"/>
          </a:bodyPr>
          <a:lstStyle/>
          <a:p>
            <a:r>
              <a:rPr lang="en-HT" dirty="0"/>
              <a:t>Access the CPE CONSOLES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Please select the CPE Monthly reports, highlighted by their respective commune. The text in blue are clickable links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290021"/>
            <a:ext cx="78849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Console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We have two page in the console. Please select the version of your pleasing.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(English Version)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(French version)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Please stay on the CPE reports page.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11348</TotalTime>
  <Words>294</Words>
  <Application>Microsoft Macintosh PowerPoint</Application>
  <PresentationFormat>Letter Paper (8.5x11 in)</PresentationFormat>
  <Paragraphs>51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Parcel</vt:lpstr>
      <vt:lpstr>Water Point Commitee (W.P.C)</vt:lpstr>
      <vt:lpstr> How to access the console? </vt:lpstr>
      <vt:lpstr>Mwater Home</vt:lpstr>
      <vt:lpstr>Authenication PRocess</vt:lpstr>
      <vt:lpstr>Authentication PRocess</vt:lpstr>
      <vt:lpstr>Mwater Home page Portal</vt:lpstr>
      <vt:lpstr>Hanwash HOME</vt:lpstr>
      <vt:lpstr>Access the CPE CONSOLES</vt:lpstr>
      <vt:lpstr>Console Overview</vt:lpstr>
      <vt:lpstr>Console Overview</vt:lpstr>
      <vt:lpstr>Console Overview</vt:lpstr>
      <vt:lpstr>Console overview</vt:lpstr>
      <vt:lpstr>Console overview</vt:lpstr>
      <vt:lpstr>Functionalities</vt:lpstr>
      <vt:lpstr>CPE REPORTS</vt:lpstr>
      <vt:lpstr>Header &amp; QuickFilters</vt:lpstr>
      <vt:lpstr>Header &amp; QuickFilters</vt:lpstr>
      <vt:lpstr>Export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39</cp:revision>
  <dcterms:created xsi:type="dcterms:W3CDTF">2024-03-14T13:36:03Z</dcterms:created>
  <dcterms:modified xsi:type="dcterms:W3CDTF">2024-11-23T22:51:02Z</dcterms:modified>
</cp:coreProperties>
</file>

<file path=docProps/thumbnail.jpeg>
</file>